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70" r:id="rId19"/>
    <p:sldId id="282" r:id="rId20"/>
    <p:sldId id="272" r:id="rId21"/>
    <p:sldId id="273" r:id="rId22"/>
    <p:sldId id="280" r:id="rId23"/>
    <p:sldId id="281" r:id="rId24"/>
    <p:sldId id="274" r:id="rId25"/>
    <p:sldId id="276" r:id="rId26"/>
    <p:sldId id="277" r:id="rId2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8E82D6-8F43-48F5-8047-ECA67F44B447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C8A38B-22C2-4710-9072-C7A791065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Portraits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2014 VVV Reunion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icker, Fred &amp; Geo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George Wicker </a:t>
            </a:r>
            <a:br>
              <a:rPr lang="en-US" sz="3200" dirty="0" smtClean="0"/>
            </a:br>
            <a:r>
              <a:rPr lang="en-US" sz="3200" dirty="0" smtClean="0"/>
              <a:t>and Fred Wicker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cker, N &amp; 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764905"/>
            <a:ext cx="6172200" cy="46301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Ken and Norma Wicker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mmings, Ned &amp; El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Ellen and Ned Cummings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mmings, Bec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3382878" cy="45077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172200" cy="19050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Becca</a:t>
            </a:r>
            <a:r>
              <a:rPr lang="en-US" sz="2400" dirty="0" smtClean="0"/>
              <a:t> Cummings</a:t>
            </a:r>
            <a:br>
              <a:rPr lang="en-US" sz="2400" dirty="0" smtClean="0"/>
            </a:br>
            <a:r>
              <a:rPr lang="en-US" sz="2400" dirty="0" smtClean="0"/>
              <a:t>Frederick Cummings</a:t>
            </a:r>
            <a:br>
              <a:rPr lang="en-US" sz="2400" dirty="0" smtClean="0"/>
            </a:br>
            <a:r>
              <a:rPr lang="en-US" sz="2400" dirty="0" smtClean="0"/>
              <a:t>and Stafford Cummings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>These copied from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, since </a:t>
            </a:r>
            <a:br>
              <a:rPr lang="en-US" sz="1800" dirty="0" smtClean="0"/>
            </a:br>
            <a:r>
              <a:rPr lang="en-US" sz="1800" dirty="0" smtClean="0"/>
              <a:t>Stafford  went to bed early.</a:t>
            </a:r>
            <a:endParaRPr lang="en-US" sz="1800" dirty="0"/>
          </a:p>
        </p:txBody>
      </p:sp>
      <p:pic>
        <p:nvPicPr>
          <p:cNvPr id="5" name="Picture 4" descr="Cummings, Freder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9127" y="3962400"/>
            <a:ext cx="3552648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nagh, Becky &amp; B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764905"/>
            <a:ext cx="6172200" cy="46301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Becky and Barry </a:t>
            </a:r>
            <a:r>
              <a:rPr lang="en-US" sz="3200" dirty="0" err="1" smtClean="0"/>
              <a:t>Guinagh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dson, Martha &amp; Elizabe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8048"/>
            <a:ext cx="6172200" cy="10335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Martha Hudson and</a:t>
            </a:r>
            <a:br>
              <a:rPr lang="en-US" sz="2800" dirty="0" smtClean="0"/>
            </a:br>
            <a:r>
              <a:rPr lang="en-US" sz="2800" dirty="0" smtClean="0"/>
              <a:t>great granddaughter Elizabeth Hale</a:t>
            </a:r>
            <a:br>
              <a:rPr lang="en-US" sz="2800" dirty="0" smtClean="0"/>
            </a:br>
            <a:r>
              <a:rPr lang="en-US" sz="1800" dirty="0" smtClean="0"/>
              <a:t>(notice the background)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629400"/>
            <a:ext cx="304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Martha brought the beautiful</a:t>
            </a:r>
          </a:p>
          <a:p>
            <a:r>
              <a:rPr lang="en-US" sz="1400" dirty="0" smtClean="0"/>
              <a:t> handmade afghan in honor</a:t>
            </a:r>
          </a:p>
          <a:p>
            <a:r>
              <a:rPr lang="en-US" sz="1400" dirty="0" smtClean="0"/>
              <a:t> of her sister Judith Crawford</a:t>
            </a:r>
          </a:p>
          <a:p>
            <a:r>
              <a:rPr lang="en-US" sz="1400" dirty="0" smtClean="0"/>
              <a:t>who passed away last August.</a:t>
            </a:r>
          </a:p>
          <a:p>
            <a:r>
              <a:rPr lang="en-US" sz="1400" dirty="0" smtClean="0"/>
              <a:t> After the auction, the proud</a:t>
            </a:r>
          </a:p>
          <a:p>
            <a:r>
              <a:rPr lang="en-US" sz="1400" dirty="0" smtClean="0"/>
              <a:t> owner is Patricia Renton,</a:t>
            </a:r>
          </a:p>
          <a:p>
            <a:r>
              <a:rPr lang="en-US" sz="1400" dirty="0" smtClean="0"/>
              <a:t>thanks to her son, Jordan Johnston.</a:t>
            </a:r>
            <a:endParaRPr lang="en-US" sz="1400" dirty="0"/>
          </a:p>
        </p:txBody>
      </p:sp>
      <p:pic>
        <p:nvPicPr>
          <p:cNvPr id="6" name="Picture 5" descr="Hudson, afg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5867400"/>
            <a:ext cx="3276600" cy="24574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Hudson, Tommy 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977163"/>
            <a:ext cx="2514600" cy="37741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Tommy Hudson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Jackie Hudson Smith</a:t>
            </a:r>
            <a:br>
              <a:rPr lang="en-US" sz="3200" dirty="0" smtClean="0"/>
            </a:br>
            <a:r>
              <a:rPr lang="en-US" sz="3200" dirty="0" smtClean="0"/>
              <a:t>Corinne and Ian Smith</a:t>
            </a:r>
            <a:endParaRPr lang="en-US" sz="3200" dirty="0"/>
          </a:p>
        </p:txBody>
      </p:sp>
      <p:pic>
        <p:nvPicPr>
          <p:cNvPr id="4" name="Picture 3" descr="Hudson, Jack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08200"/>
            <a:ext cx="4343400" cy="2895600"/>
          </a:xfrm>
          <a:prstGeom prst="rect">
            <a:avLst/>
          </a:prstGeom>
        </p:spPr>
      </p:pic>
      <p:pic>
        <p:nvPicPr>
          <p:cNvPr id="5" name="Picture 4" descr="Hudson, 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562600"/>
            <a:ext cx="4343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wter, Bobbee &amp; Ga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Robert L Vawter </a:t>
            </a:r>
            <a:r>
              <a:rPr lang="en-US" sz="3200" dirty="0" err="1" smtClean="0"/>
              <a:t>Sr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Garry Vawter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wter, Bob &amp; Li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Bob and Linda Vawter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Michelle and Mike Alexander, hosts</a:t>
            </a:r>
            <a:endParaRPr lang="en-US" sz="3200" dirty="0"/>
          </a:p>
        </p:txBody>
      </p:sp>
      <p:pic>
        <p:nvPicPr>
          <p:cNvPr id="6" name="Content Placeholder 5" descr="Alexander, Mike &amp; Michelle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9660" y="2230991"/>
            <a:ext cx="3798679" cy="569801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lch, J &amp; B 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Bonita and Joe Welch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lch, Darren &amp; A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Darren Welch</a:t>
            </a:r>
            <a:br>
              <a:rPr lang="en-US" sz="3200" dirty="0" smtClean="0"/>
            </a:br>
            <a:r>
              <a:rPr lang="en-US" sz="3200" dirty="0" smtClean="0"/>
              <a:t>and Anna Welch</a:t>
            </a:r>
            <a:br>
              <a:rPr lang="en-US" sz="3200" dirty="0" smtClean="0"/>
            </a:br>
            <a:r>
              <a:rPr lang="en-US" sz="3200" dirty="0" smtClean="0"/>
              <a:t>Darren is now Vice President</a:t>
            </a:r>
            <a:br>
              <a:rPr lang="en-US" sz="3200" dirty="0" smtClean="0"/>
            </a:br>
            <a:r>
              <a:rPr lang="en-US" sz="3200" dirty="0" smtClean="0"/>
              <a:t>of the VVV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sass, Pam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2032000"/>
            <a:ext cx="3632200" cy="544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Pam </a:t>
            </a:r>
            <a:r>
              <a:rPr lang="en-US" dirty="0" err="1" smtClean="0"/>
              <a:t>Elsass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200" dirty="0" smtClean="0"/>
              <a:t>came for part of the reunion</a:t>
            </a:r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binson, Greg &amp; Pat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5720" y="2438400"/>
            <a:ext cx="4323080" cy="5403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Patty and Greg Robinson</a:t>
            </a:r>
            <a:br>
              <a:rPr lang="en-US" dirty="0" smtClean="0"/>
            </a:br>
            <a:r>
              <a:rPr lang="en-US" sz="2200" dirty="0" smtClean="0"/>
              <a:t>came for part of the reunion</a:t>
            </a: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wter, Ja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320" y="2062480"/>
            <a:ext cx="4023360" cy="60350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Jason Vawter</a:t>
            </a:r>
            <a:br>
              <a:rPr lang="en-US" sz="3200" dirty="0" smtClean="0"/>
            </a:br>
            <a:r>
              <a:rPr lang="en-US" sz="2800" dirty="0" smtClean="0"/>
              <a:t>Krista Cheek and Lilah Vawter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hns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526" y="2681290"/>
            <a:ext cx="5756275" cy="43172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Jordan Johnston,</a:t>
            </a:r>
            <a:br>
              <a:rPr lang="en-US" sz="2800" dirty="0" smtClean="0"/>
            </a:br>
            <a:r>
              <a:rPr lang="en-US" sz="2800" dirty="0" smtClean="0"/>
              <a:t> Patricia Renton, Luke Williams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ESC </a:t>
            </a:r>
            <a:r>
              <a:rPr lang="en-US" smtClean="0"/>
              <a:t>to return to the menu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s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764905"/>
            <a:ext cx="6172200" cy="46301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Shirley and Jerry Beasley</a:t>
            </a:r>
            <a:br>
              <a:rPr lang="en-US" sz="3200" dirty="0" smtClean="0"/>
            </a:br>
            <a:r>
              <a:rPr lang="en-US" sz="3200" dirty="0" smtClean="0"/>
              <a:t>hosts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gos, Connie &amp; Pa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 </a:t>
            </a:r>
            <a:r>
              <a:rPr lang="en-US" sz="3600" dirty="0" smtClean="0"/>
              <a:t>Connie and Paul </a:t>
            </a:r>
            <a:r>
              <a:rPr lang="en-US" sz="3600" dirty="0" err="1" smtClean="0"/>
              <a:t>Bugos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2200" dirty="0" smtClean="0"/>
              <a:t>Connie is the outgoing president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wter, Bruce &amp; Li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022600"/>
            <a:ext cx="61722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Bruce and Linda Vawter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Bruce is now VVV President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The 2014 VVV Reunion was dedicated to </a:t>
            </a:r>
          </a:p>
          <a:p>
            <a:pPr algn="ctr"/>
            <a:r>
              <a:rPr lang="en-US" sz="2000" dirty="0" smtClean="0"/>
              <a:t>John Homer Vawter Jr. and</a:t>
            </a:r>
          </a:p>
          <a:p>
            <a:pPr algn="ctr"/>
            <a:r>
              <a:rPr lang="en-US" sz="2000" dirty="0" smtClean="0"/>
              <a:t>J  W (John Wesley) Vawter, </a:t>
            </a:r>
          </a:p>
          <a:p>
            <a:pPr algn="ctr"/>
            <a:r>
              <a:rPr lang="en-US" sz="2000" dirty="0" smtClean="0"/>
              <a:t>Both Past Presidents  of the VVV</a:t>
            </a:r>
          </a:p>
          <a:p>
            <a:pPr algn="ctr"/>
            <a:r>
              <a:rPr lang="en-US" sz="2000" dirty="0" smtClean="0"/>
              <a:t>and both passed away in 2013.</a:t>
            </a:r>
          </a:p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Sue Vawter and family</a:t>
            </a:r>
            <a:br>
              <a:rPr lang="en-US" sz="3200" dirty="0" smtClean="0"/>
            </a:br>
            <a:r>
              <a:rPr lang="en-US" sz="2200" dirty="0" smtClean="0"/>
              <a:t>Renee, Danny and </a:t>
            </a:r>
            <a:r>
              <a:rPr lang="en-US" sz="2200" dirty="0" err="1" smtClean="0"/>
              <a:t>Kailey</a:t>
            </a:r>
            <a:r>
              <a:rPr lang="en-US" sz="2200" dirty="0" smtClean="0"/>
              <a:t> </a:t>
            </a:r>
            <a:r>
              <a:rPr lang="en-US" sz="2200" dirty="0" err="1" smtClean="0"/>
              <a:t>Chaviers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Melinda Vawter, Cindy, Matthew and Jacob  Landry</a:t>
            </a:r>
            <a:endParaRPr lang="en-US" sz="2200" dirty="0"/>
          </a:p>
        </p:txBody>
      </p:sp>
      <p:pic>
        <p:nvPicPr>
          <p:cNvPr id="4" name="Picture 3" descr="Vawter, S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038601"/>
            <a:ext cx="5943600" cy="39610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urgenson, Georg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320" y="2062480"/>
            <a:ext cx="4023360" cy="60350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/>
              <a:t>Georgene</a:t>
            </a:r>
            <a:r>
              <a:rPr lang="en-US" sz="3200" dirty="0" smtClean="0"/>
              <a:t> </a:t>
            </a:r>
            <a:r>
              <a:rPr lang="en-US" sz="3200" dirty="0" err="1" smtClean="0"/>
              <a:t>Jurgensen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ughter, Ph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320" y="2062480"/>
            <a:ext cx="4023360" cy="60350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Phil </a:t>
            </a:r>
            <a:r>
              <a:rPr lang="en-US" sz="3200" dirty="0" err="1" smtClean="0"/>
              <a:t>Vaughter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cker, Ro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764905"/>
            <a:ext cx="6172200" cy="46301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Roger Wicker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165</Words>
  <Application>Microsoft Office PowerPoint</Application>
  <PresentationFormat>On-screen Show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Paper</vt:lpstr>
      <vt:lpstr>2014 VVV Reunion  </vt:lpstr>
      <vt:lpstr>Michelle and Mike Alexander, hosts</vt:lpstr>
      <vt:lpstr>Shirley and Jerry Beasley hosts</vt:lpstr>
      <vt:lpstr> Connie and Paul Bugos Connie is the outgoing president</vt:lpstr>
      <vt:lpstr>Bruce and Linda Vawter  Bruce is now VVV President</vt:lpstr>
      <vt:lpstr>Sue Vawter and family Renee, Danny and Kailey Chaviers, Melinda Vawter, Cindy, Matthew and Jacob  Landry</vt:lpstr>
      <vt:lpstr>Georgene Jurgensen </vt:lpstr>
      <vt:lpstr>Phil Vaughter</vt:lpstr>
      <vt:lpstr>Roger Wicker</vt:lpstr>
      <vt:lpstr>George Wicker  and Fred Wicker</vt:lpstr>
      <vt:lpstr>Ken and Norma Wicker</vt:lpstr>
      <vt:lpstr>Ellen and Ned Cummings</vt:lpstr>
      <vt:lpstr>Becca Cummings Frederick Cummings and Stafford Cummings These copied from facebook, since  Stafford  went to bed early.</vt:lpstr>
      <vt:lpstr>Becky and Barry Guinagh</vt:lpstr>
      <vt:lpstr>Martha Hudson and great granddaughter Elizabeth Hale (notice the background)</vt:lpstr>
      <vt:lpstr>Tommy Hudson</vt:lpstr>
      <vt:lpstr>Jackie Hudson Smith Corinne and Ian Smith</vt:lpstr>
      <vt:lpstr>Robert L Vawter Sr and Garry Vawter</vt:lpstr>
      <vt:lpstr>Bob and Linda Vawter</vt:lpstr>
      <vt:lpstr>Bonita and Joe Welch</vt:lpstr>
      <vt:lpstr>Darren Welch and Anna Welch Darren is now Vice President of the VVV</vt:lpstr>
      <vt:lpstr>Pam Elsass  came for part of the reunion</vt:lpstr>
      <vt:lpstr>Patty and Greg Robinson came for part of the reunion</vt:lpstr>
      <vt:lpstr>Jason Vawter Krista Cheek and Lilah Vawter</vt:lpstr>
      <vt:lpstr>Jordan Johnston,  Patricia Renton, Luke Williams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VVV Reunion</dc:title>
  <dc:creator>Patricia</dc:creator>
  <cp:lastModifiedBy>Patricia</cp:lastModifiedBy>
  <cp:revision>34</cp:revision>
  <dcterms:created xsi:type="dcterms:W3CDTF">2014-07-22T02:10:41Z</dcterms:created>
  <dcterms:modified xsi:type="dcterms:W3CDTF">2014-07-25T21:20:21Z</dcterms:modified>
</cp:coreProperties>
</file>